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663" r:id="rId2"/>
    <p:sldId id="676" r:id="rId3"/>
    <p:sldId id="658" r:id="rId4"/>
    <p:sldId id="659" r:id="rId5"/>
    <p:sldId id="660" r:id="rId6"/>
    <p:sldId id="662" r:id="rId7"/>
    <p:sldId id="661" r:id="rId8"/>
    <p:sldId id="664" r:id="rId9"/>
    <p:sldId id="613" r:id="rId10"/>
    <p:sldId id="669" r:id="rId11"/>
    <p:sldId id="630" r:id="rId12"/>
    <p:sldId id="572" r:id="rId13"/>
    <p:sldId id="628" r:id="rId14"/>
    <p:sldId id="670" r:id="rId15"/>
    <p:sldId id="671" r:id="rId16"/>
    <p:sldId id="629" r:id="rId17"/>
    <p:sldId id="677" r:id="rId18"/>
    <p:sldId id="679" r:id="rId19"/>
    <p:sldId id="680" r:id="rId20"/>
    <p:sldId id="673" r:id="rId21"/>
    <p:sldId id="674" r:id="rId22"/>
    <p:sldId id="63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6/3/21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6/3/21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wartler/GSERM_Text_Remote_student.git" TargetMode="External"/><Relationship Id="rId4" Type="http://schemas.openxmlformats.org/officeDocument/2006/relationships/hyperlink" Target="https://github.com/kwartler/GSERM_Text_Remote_student.g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.gi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wartler/GSERM_Text_Remote_student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wartler/GSERM_Text_Remote_student.git" TargetMode="External"/><Relationship Id="rId4" Type="http://schemas.openxmlformats.org/officeDocument/2006/relationships/hyperlink" Target="https://github.com/kwartler/GSERM_Text_Remote_student.g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studio.clou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GSERM_Text_Remote_studen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The course uses three software components for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1942705"/>
            <a:ext cx="1309260" cy="101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31" y="1965896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9" y="1960685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903421"/>
            <a:ext cx="19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3488635" y="3626422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766336" y="3626422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 the next sections, skip to the method you want to use Local (Mac or Windows, Virtual Machine, Cloud/Hosted)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 dirty="0"/>
              <a:t>Steps 1, 2 &amp; 3 are done for </a:t>
            </a:r>
            <a:r>
              <a:rPr lang="en-US" sz="2800" dirty="0" err="1"/>
              <a:t>www.rstudio.cloud</a:t>
            </a:r>
            <a:r>
              <a:rPr lang="en-US" sz="2800" dirty="0"/>
              <a:t>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5995DAE-83BB-3049-AF55-F7388B7D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B7A46BF-33ED-BB4D-B22C-3329A956CC86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Navigate to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www.rstudio.cloud</a:t>
            </a:r>
            <a:r>
              <a:rPr lang="en-US" dirty="0">
                <a:solidFill>
                  <a:schemeClr val="bg1"/>
                </a:solidFill>
              </a:rPr>
              <a:t> &amp; sign-up!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5890EB-5CD8-1845-A1F4-7CA67AA2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01" y="2027582"/>
            <a:ext cx="32284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C8F1A-7E62-B448-8135-3A13F1FDE66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A1E49-0980-E347-AE63-8DBBD20093F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30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248" y="100085"/>
            <a:ext cx="8263102" cy="591477"/>
          </a:xfrm>
        </p:spPr>
        <p:txBody>
          <a:bodyPr/>
          <a:lstStyle/>
          <a:p>
            <a:r>
              <a:rPr lang="en-US" dirty="0"/>
              <a:t>Now that you have R, R-Studio &amp; Git, time to connect to our class repository.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80" y="2096813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248" y="2506717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2006350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R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browser:    </a:t>
            </a:r>
            <a:r>
              <a:rPr lang="en-US" dirty="0">
                <a:hlinkClick r:id="rId3"/>
              </a:rPr>
              <a:t>https://github.com/kwartler/GSERM_Text_Remote_student</a:t>
            </a:r>
            <a:r>
              <a:rPr lang="en-US" dirty="0"/>
              <a:t>  Enter in your </a:t>
            </a:r>
            <a:r>
              <a:rPr lang="en-US" dirty="0" err="1"/>
              <a:t>Rstudio</a:t>
            </a:r>
            <a:r>
              <a:rPr lang="en-US" dirty="0"/>
              <a:t> Instance:  </a:t>
            </a:r>
            <a:r>
              <a:rPr lang="en-US" dirty="0">
                <a:hlinkClick r:id="rId4"/>
              </a:rPr>
              <a:t>https://github.com/kwartler/</a:t>
            </a:r>
            <a:r>
              <a:rPr lang="en-US" dirty="0" err="1">
                <a:hlinkClick r:id="rId4"/>
              </a:rPr>
              <a:t>GSERM_Text_Remote_student.gi</a:t>
            </a:r>
            <a:r>
              <a:rPr lang="en-US" dirty="0" err="1">
                <a:hlinkClick r:id="rId5"/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If </a:t>
            </a:r>
            <a:r>
              <a:rPr lang="en-US" sz="3200" u="sng" dirty="0"/>
              <a:t>LOCAL</a:t>
            </a:r>
            <a:r>
              <a:rPr lang="en-US" sz="3200" dirty="0"/>
              <a:t>: 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725840-1B62-BF40-87A2-A94709BD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66" y="1685235"/>
            <a:ext cx="4020363" cy="29477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kwartler</a:t>
            </a:r>
            <a:r>
              <a:rPr lang="en-US" dirty="0"/>
              <a:t>/</a:t>
            </a:r>
            <a:r>
              <a:rPr lang="en-US" dirty="0" err="1"/>
              <a:t>GSERM_Text_Remote_student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1360714" y="5294142"/>
            <a:ext cx="6716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https://github.com/kwartler/</a:t>
            </a:r>
            <a:r>
              <a:rPr lang="en-US" dirty="0" err="1">
                <a:hlinkClick r:id="rId3"/>
              </a:rPr>
              <a:t>GSERM_Text_Remote_student.gi</a:t>
            </a:r>
            <a:r>
              <a:rPr lang="en-US" dirty="0" err="1">
                <a:hlinkClick r:id="rId4"/>
              </a:rPr>
              <a:t>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07E4B-933D-E448-9927-71FD318FF7F5}"/>
              </a:ext>
            </a:extLst>
          </p:cNvPr>
          <p:cNvCxnSpPr>
            <a:stCxn id="6" idx="0"/>
          </p:cNvCxnSpPr>
          <p:nvPr/>
        </p:nvCxnSpPr>
        <p:spPr>
          <a:xfrm flipV="1">
            <a:off x="4718769" y="2789472"/>
            <a:ext cx="1007117" cy="250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</a:t>
            </a:r>
            <a:r>
              <a:rPr lang="en-US" u="sng" dirty="0" err="1"/>
              <a:t>Rstudio.cloud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64DE3-060E-4444-B745-048B70B9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1748118"/>
            <a:ext cx="5272966" cy="241850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03DAD-A585-9543-93B6-520528D9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1862844"/>
            <a:ext cx="28448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C3253-5008-5E48-A784-93A8938EF06D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33618F-589D-A84A-AF74-BFABA48BAEB6}"/>
              </a:ext>
            </a:extLst>
          </p:cNvPr>
          <p:cNvSpPr/>
          <p:nvPr/>
        </p:nvSpPr>
        <p:spPr>
          <a:xfrm>
            <a:off x="503583" y="2796209"/>
            <a:ext cx="2822713" cy="543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EE209-544B-7C4F-9FC7-86BC94438A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9E677-1B7A-F945-B402-6146A5C797E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CF874A1-E789-BD42-AD13-FE52EDA48B08}"/>
              </a:ext>
            </a:extLst>
          </p:cNvPr>
          <p:cNvSpPr/>
          <p:nvPr/>
        </p:nvSpPr>
        <p:spPr>
          <a:xfrm>
            <a:off x="3961040" y="2834676"/>
            <a:ext cx="414881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https://github.com/kwartler/</a:t>
            </a:r>
            <a:r>
              <a:rPr lang="en-US" sz="1200" dirty="0" err="1">
                <a:hlinkClick r:id="rId4"/>
              </a:rPr>
              <a:t>GSERM_Text_Remote_student.gi</a:t>
            </a:r>
            <a:r>
              <a:rPr lang="en-US" sz="1200" dirty="0" err="1">
                <a:hlinkClick r:id="rId5"/>
              </a:rPr>
              <a:t>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181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A3E9E-FF5B-EC47-84F6-E9CB5A1E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514CB-824F-3F40-8CBF-6BAACBEA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rename your project in the browser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C83-74E2-6540-BCD8-6E64343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C74D1-8796-0C46-A2EC-0CBC771B6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EA77A-321B-1F43-AE4B-9E56224B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2091082"/>
            <a:ext cx="64516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9735E-4AF6-9B4F-B715-94A1516E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" y="3535569"/>
            <a:ext cx="6451600" cy="635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ED121-10BD-0543-828A-0F54C3292A3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56" y="2726082"/>
            <a:ext cx="0" cy="80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58A7A0-E56C-574C-B987-7A8F342D2BE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BA159-1D76-EC45-8AC0-1F8F6B9BEA5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BA95F-F9F7-DF42-B4CD-5E9D32CBF0E5}"/>
              </a:ext>
            </a:extLst>
          </p:cNvPr>
          <p:cNvSpPr/>
          <p:nvPr/>
        </p:nvSpPr>
        <p:spPr>
          <a:xfrm>
            <a:off x="300936" y="1230623"/>
            <a:ext cx="8542128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browser</a:t>
            </a:r>
          </a:p>
        </p:txBody>
      </p:sp>
    </p:spTree>
    <p:extLst>
      <p:ext uri="{BB962C8B-B14F-4D97-AF65-F5344CB8AC3E}">
        <p14:creationId xmlns:p14="http://schemas.microsoft.com/office/powerpoint/2010/main" val="59389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a git pull 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EACH 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 Studio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029F70-F86C-4B4F-8BA1-26E3DE24D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6" b="20810"/>
          <a:stretch/>
        </p:blipFill>
        <p:spPr>
          <a:xfrm>
            <a:off x="2675964" y="1834044"/>
            <a:ext cx="2595283" cy="1944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5FA1E-8F64-E04C-9532-BE2F6A033FAC}"/>
              </a:ext>
            </a:extLst>
          </p:cNvPr>
          <p:cNvSpPr txBox="1"/>
          <p:nvPr/>
        </p:nvSpPr>
        <p:spPr>
          <a:xfrm>
            <a:off x="3442446" y="3012141"/>
            <a:ext cx="396486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ignored “personal”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3342F-C22C-0A43-89DF-DB2AFB9B8C63}"/>
              </a:ext>
            </a:extLst>
          </p:cNvPr>
          <p:cNvCxnSpPr/>
          <p:nvPr/>
        </p:nvCxnSpPr>
        <p:spPr>
          <a:xfrm flipH="1" flipV="1">
            <a:off x="3563470" y="2770094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to last item.  Create 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55C6E8-7DB7-CD44-AC47-2A58826E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82" y="2557929"/>
            <a:ext cx="1447800" cy="55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A3AE7-DC01-5F45-9BAC-9820716D8359}"/>
              </a:ext>
            </a:extLst>
          </p:cNvPr>
          <p:cNvSpPr txBox="1"/>
          <p:nvPr/>
        </p:nvSpPr>
        <p:spPr>
          <a:xfrm>
            <a:off x="2850775" y="3397624"/>
            <a:ext cx="396488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Any file you change should be “Save As” in this folder.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E93D46-D12E-1642-BE4E-72978E107A8F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715871" y="3070414"/>
            <a:ext cx="1117348" cy="3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764" y="1139145"/>
            <a:ext cx="4110626" cy="823912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764" y="2283395"/>
            <a:ext cx="2468880" cy="157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Mac</a:t>
            </a:r>
          </a:p>
          <a:p>
            <a:pPr marL="0" indent="0">
              <a:buNone/>
            </a:pPr>
            <a:r>
              <a:rPr lang="en-US" sz="1600" dirty="0"/>
              <a:t>Linux/Ubuntu</a:t>
            </a:r>
          </a:p>
          <a:p>
            <a:pPr marL="0" indent="0">
              <a:buNone/>
            </a:pPr>
            <a:r>
              <a:rPr lang="en-US" sz="1600" dirty="0"/>
              <a:t>Windows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400550" y="1139145"/>
            <a:ext cx="4115464" cy="823912"/>
          </a:xfrm>
          <a:solidFill>
            <a:schemeClr val="tx2"/>
          </a:solidFill>
          <a:ln>
            <a:noFill/>
          </a:ln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047134" y="2283395"/>
            <a:ext cx="2468880" cy="834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OS:</a:t>
            </a:r>
          </a:p>
          <a:p>
            <a:pPr marL="0" indent="0">
              <a:buNone/>
            </a:pPr>
            <a:r>
              <a:rPr lang="en-US" sz="1600" dirty="0"/>
              <a:t>Linux/Ubuntu is most popular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Options for R, </a:t>
            </a:r>
            <a:r>
              <a:rPr lang="en-US" dirty="0" err="1"/>
              <a:t>Rstudio</a:t>
            </a:r>
            <a:r>
              <a:rPr lang="en-US" dirty="0"/>
              <a:t> &amp; git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B1164-BBE9-734C-9C97-D1014010C01C}"/>
              </a:ext>
            </a:extLst>
          </p:cNvPr>
          <p:cNvSpPr txBox="1"/>
          <p:nvPr/>
        </p:nvSpPr>
        <p:spPr>
          <a:xfrm>
            <a:off x="5976730" y="3273287"/>
            <a:ext cx="2504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You can use a free account at </a:t>
            </a:r>
            <a:r>
              <a:rPr lang="en-US" i="1" dirty="0">
                <a:hlinkClick r:id="rId2"/>
              </a:rPr>
              <a:t>www.rstudio.cloud</a:t>
            </a:r>
            <a:r>
              <a:rPr lang="en-US" i="1" dirty="0"/>
              <a:t> for the course BUT IT HAS LIMITED TIME allotted each month!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4155C-2855-3A48-B3CA-A87297ADF74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D544F-5C44-204E-BD26-47F366589D7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3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4746812"/>
            <a:ext cx="6810935" cy="133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If you have R, </a:t>
            </a:r>
            <a:r>
              <a:rPr lang="en-US" sz="1600" dirty="0" err="1"/>
              <a:t>Rstudio</a:t>
            </a:r>
            <a:r>
              <a:rPr lang="en-US" sz="1600" dirty="0"/>
              <a:t>, Git, then made a connection and can run this code…you’re off to a great start!  And don’t worry if you hit a hiccup, we will figure it out.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58059-8874-9E40-B695-2A92826B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785448"/>
            <a:ext cx="6489370" cy="2867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https://github.com/kwartler/GSERM_Text_Remote_student</a:t>
            </a:r>
            <a:r>
              <a:rPr lang="en-US" dirty="0"/>
              <a:t> has the R code.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will explain it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FF1B-0E62-C845-84C9-4892EBD52180}"/>
              </a:ext>
            </a:extLst>
          </p:cNvPr>
          <p:cNvSpPr/>
          <p:nvPr/>
        </p:nvSpPr>
        <p:spPr>
          <a:xfrm>
            <a:off x="114300" y="5527212"/>
            <a:ext cx="6810935" cy="1021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Do this step at a time when you don’t need your laptop or can just leave your browser open depending on your method of accessing the software.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796D0-DB12-3F43-8C93-F298718FF649}"/>
              </a:ext>
            </a:extLst>
          </p:cNvPr>
          <p:cNvSpPr txBox="1"/>
          <p:nvPr/>
        </p:nvSpPr>
        <p:spPr>
          <a:xfrm>
            <a:off x="0" y="115644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Copy the first part of the code from the class repository. </a:t>
            </a:r>
          </a:p>
          <a:p>
            <a:pPr algn="ctr"/>
            <a:r>
              <a:rPr lang="en-US" sz="1400" dirty="0"/>
              <a:t>Then paste it into the “console” (lower left of your R session) &amp; hit enter.. 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4F3904-6143-0A42-B7E9-66F9DBC4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" y="1659076"/>
            <a:ext cx="7779602" cy="38484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37C8-1038-1545-8CDD-EE05800E14E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08CCC8-3F6F-F647-A203-83DA9699340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02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Install R-Studio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R Studio Desktop (Free).</a:t>
            </a:r>
          </a:p>
          <a:p>
            <a:r>
              <a:rPr lang="en-US" dirty="0">
                <a:hlinkClick r:id="rId2"/>
              </a:rPr>
              <a:t> https://rstudio.com/products/rstudio/download/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Apple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https://git-scm.com/download/mac 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MSFT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https://git-scm.com/download/win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and R-Studio 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 dirty="0"/>
              <a:t>If you are working local you should now have R, R-Studio and git.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and R Studio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4" y="365126"/>
            <a:ext cx="8247336" cy="591477"/>
          </a:xfrm>
        </p:spPr>
        <p:txBody>
          <a:bodyPr/>
          <a:lstStyle/>
          <a:p>
            <a:r>
              <a:rPr lang="en-US" dirty="0"/>
              <a:t>Last resort…free hosted cloud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3044203"/>
            <a:ext cx="7267903" cy="2691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656" y="1387366"/>
            <a:ext cx="2229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Sign up at:</a:t>
            </a:r>
            <a:endParaRPr lang="en-US" sz="2000" b="1" dirty="0">
              <a:hlinkClick r:id="rId3"/>
            </a:endParaRPr>
          </a:p>
          <a:p>
            <a:r>
              <a:rPr lang="en-US" dirty="0">
                <a:hlinkClick r:id="rId3"/>
              </a:rPr>
              <a:t>https://rstudio.cloud/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DD6D3-75F4-5543-A79B-6541DBAB50D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98530-7E99-704C-8CFB-B0AA6FFB726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E483E-13CD-114A-8371-B66CE8E1D186}"/>
              </a:ext>
            </a:extLst>
          </p:cNvPr>
          <p:cNvSpPr txBox="1"/>
          <p:nvPr/>
        </p:nvSpPr>
        <p:spPr>
          <a:xfrm rot="19661376">
            <a:off x="2778936" y="2442736"/>
            <a:ext cx="479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KEEP IN MIND IT IS TIME LIMITED FOR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5158</TotalTime>
  <Words>1022</Words>
  <Application>Microsoft Macintosh PowerPoint</Application>
  <PresentationFormat>On-screen Show (4:3)</PresentationFormat>
  <Paragraphs>165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1_Office Theme</vt:lpstr>
      <vt:lpstr>The course uses three software components for learning.</vt:lpstr>
      <vt:lpstr>2 Options for R, Rstudio &amp; git</vt:lpstr>
      <vt:lpstr>Step 1.  Install Base -R</vt:lpstr>
      <vt:lpstr>Step 2. Install R-Studio</vt:lpstr>
      <vt:lpstr>Step 3. Install Git (Mac)</vt:lpstr>
      <vt:lpstr>Step 3. Install Git (Windows)</vt:lpstr>
      <vt:lpstr>If you are working local you should now have R, R-Studio and git.</vt:lpstr>
      <vt:lpstr>If you are working local you should now have R, R-Studio and git.</vt:lpstr>
      <vt:lpstr>Last resort…free hosted cloud instance</vt:lpstr>
      <vt:lpstr>Steps 1, 2 &amp; 3 are done for www.rstudio.cloud!</vt:lpstr>
      <vt:lpstr>Now that you have R, R-Studio &amp; Git, time to connect to our class repository.</vt:lpstr>
      <vt:lpstr>If LOCAL: setup a new project &amp; do a “git pull”</vt:lpstr>
      <vt:lpstr>If LOCAL: setup a new project &amp; do a “git pull”</vt:lpstr>
      <vt:lpstr>If you are using Rstudio.cloud</vt:lpstr>
      <vt:lpstr>Then rename your project in the browser</vt:lpstr>
      <vt:lpstr>Each day we will perform a git pull in case there are updates to curriculum to aid learning.</vt:lpstr>
      <vt:lpstr>Second to last item.  Create a personal folder.</vt:lpstr>
      <vt:lpstr>Second to last item.  Create a personal folder.</vt:lpstr>
      <vt:lpstr>Second to last item.  Create a personal folder.</vt:lpstr>
      <vt:lpstr>Now just run some code (we will explain it later)</vt:lpstr>
      <vt:lpstr>Now just run some code (we will explain it later)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299</cp:revision>
  <dcterms:created xsi:type="dcterms:W3CDTF">2018-05-23T17:24:59Z</dcterms:created>
  <dcterms:modified xsi:type="dcterms:W3CDTF">2021-06-04T03:38:09Z</dcterms:modified>
</cp:coreProperties>
</file>